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68" r:id="rId2"/>
  </p:sldMasterIdLst>
  <p:sldIdLst>
    <p:sldId id="260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6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2AB48-6B81-443C-84F0-8098475CA912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0E9ABD0-655E-4203-B2D8-6AEABBAE04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014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2AB48-6B81-443C-84F0-8098475CA912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9ABD0-655E-4203-B2D8-6AEABBAE04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388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2AB48-6B81-443C-84F0-8098475CA912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0E9ABD0-655E-4203-B2D8-6AEABBAE04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925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2AB48-6B81-443C-84F0-8098475CA912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0E9ABD0-655E-4203-B2D8-6AEABBAE04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065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2AB48-6B81-443C-84F0-8098475CA912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0E9ABD0-655E-4203-B2D8-6AEABBAE04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864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2AB48-6B81-443C-84F0-8098475CA912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9ABD0-655E-4203-B2D8-6AEABBAE04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159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2AB48-6B81-443C-84F0-8098475CA912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9ABD0-655E-4203-B2D8-6AEABBAE04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783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2AB48-6B81-443C-84F0-8098475CA912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9ABD0-655E-4203-B2D8-6AEABBAE04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795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2AB48-6B81-443C-84F0-8098475CA912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0E9ABD0-655E-4203-B2D8-6AEABBAE04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720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2AB48-6B81-443C-84F0-8098475CA912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0E9ABD0-655E-4203-B2D8-6AEABBAE04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097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2AB48-6B81-443C-84F0-8098475CA912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0E9ABD0-655E-4203-B2D8-6AEABBAE044C}" type="slidenum">
              <a:rPr lang="en-US" smtClean="0"/>
              <a:t>‹Nº›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l" defTabSz="914400">
              <a:buNone/>
            </a:pPr>
            <a:r>
              <a:rPr lang="en-US" sz="8000" b="0" i="0" baseline="0">
                <a:solidFill>
                  <a:srgbClr val="A53010"/>
                </a:solidFill>
                <a:effectLst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l" defTabSz="914400">
              <a:buNone/>
            </a:pPr>
            <a:r>
              <a:rPr lang="en-US" sz="8000" b="0" i="0" baseline="0">
                <a:solidFill>
                  <a:srgbClr val="A53010"/>
                </a:solidFill>
                <a:effectLst/>
                <a:latin typeface="Arial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594584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2AB48-6B81-443C-84F0-8098475CA912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0E9ABD0-655E-4203-B2D8-6AEABBAE04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394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 de la 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2AB48-6B81-443C-84F0-8098475CA912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0E9ABD0-655E-4203-B2D8-6AEABBAE044C}" type="slidenum">
              <a:rPr lang="en-US" smtClean="0"/>
              <a:t>‹Nº›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l" defTabSz="914400">
              <a:buNone/>
            </a:pPr>
            <a:r>
              <a:rPr lang="en-US" sz="8000" b="0" i="0" baseline="0">
                <a:solidFill>
                  <a:srgbClr val="A53010"/>
                </a:solidFill>
                <a:effectLst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l" defTabSz="914400">
              <a:buNone/>
            </a:pPr>
            <a:r>
              <a:rPr lang="en-US" sz="8000" b="0" i="0" baseline="0">
                <a:solidFill>
                  <a:srgbClr val="A53010"/>
                </a:solidFill>
                <a:effectLst/>
                <a:latin typeface="Arial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187126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a o Fal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2AB48-6B81-443C-84F0-8098475CA912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0E9ABD0-655E-4203-B2D8-6AEABBAE04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9268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2AB48-6B81-443C-84F0-8098475CA912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9ABD0-655E-4203-B2D8-6AEABBAE04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4152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2AB48-6B81-443C-84F0-8098475CA912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9ABD0-655E-4203-B2D8-6AEABBAE04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501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2AB48-6B81-443C-84F0-8098475CA912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0E9ABD0-655E-4203-B2D8-6AEABBAE04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759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78" r:id="rId10"/>
    <p:sldLayoutId id="2147483979" r:id="rId11"/>
    <p:sldLayoutId id="2147483980" r:id="rId12"/>
    <p:sldLayoutId id="2147483981" r:id="rId13"/>
    <p:sldLayoutId id="2147483982" r:id="rId14"/>
    <p:sldLayoutId id="2147483983" r:id="rId15"/>
    <p:sldLayoutId id="214748398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097351" y="160121"/>
            <a:ext cx="4317445" cy="427902"/>
          </a:xfrm>
          <a:prstGeom prst="rect">
            <a:avLst/>
          </a:prstGeom>
          <a:solidFill>
            <a:srgbClr val="0070C0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600" noProof="1"/>
              <a:t>ORGANIGRAMA - FEDEFENSORIA</a:t>
            </a:r>
            <a:endParaRPr lang="es-ES" sz="1600" kern="1200" noProof="1"/>
          </a:p>
        </p:txBody>
      </p:sp>
      <p:sp>
        <p:nvSpPr>
          <p:cNvPr id="3" name="Rectángulo 2"/>
          <p:cNvSpPr/>
          <p:nvPr/>
        </p:nvSpPr>
        <p:spPr>
          <a:xfrm>
            <a:off x="4633201" y="762008"/>
            <a:ext cx="3242335" cy="479086"/>
          </a:xfrm>
          <a:prstGeom prst="rect">
            <a:avLst/>
          </a:prstGeom>
          <a:solidFill>
            <a:srgbClr val="0070C0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600" noProof="1"/>
              <a:t>ASAMBLEA</a:t>
            </a:r>
            <a:endParaRPr lang="es-ES" sz="1600" kern="1200" noProof="1"/>
          </a:p>
        </p:txBody>
      </p:sp>
      <p:sp>
        <p:nvSpPr>
          <p:cNvPr id="4" name="Rectángulo 3"/>
          <p:cNvSpPr/>
          <p:nvPr/>
        </p:nvSpPr>
        <p:spPr>
          <a:xfrm>
            <a:off x="276410" y="1693456"/>
            <a:ext cx="1913672" cy="321933"/>
          </a:xfrm>
          <a:prstGeom prst="rect">
            <a:avLst/>
          </a:prstGeom>
          <a:solidFill>
            <a:srgbClr val="0070C0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200" noProof="1"/>
              <a:t>REVISORIA FISCAL</a:t>
            </a:r>
            <a:endParaRPr lang="es-ES" sz="1200" kern="1200" noProof="1"/>
          </a:p>
        </p:txBody>
      </p:sp>
      <p:sp>
        <p:nvSpPr>
          <p:cNvPr id="5" name="Rectángulo 4"/>
          <p:cNvSpPr/>
          <p:nvPr/>
        </p:nvSpPr>
        <p:spPr>
          <a:xfrm>
            <a:off x="463581" y="2116994"/>
            <a:ext cx="1545098" cy="232668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000" kern="1200" noProof="1"/>
              <a:t>REVISAR AUDITORES</a:t>
            </a:r>
          </a:p>
        </p:txBody>
      </p:sp>
      <p:sp>
        <p:nvSpPr>
          <p:cNvPr id="6" name="Rectángulo 5"/>
          <p:cNvSpPr/>
          <p:nvPr/>
        </p:nvSpPr>
        <p:spPr>
          <a:xfrm>
            <a:off x="246020" y="2459747"/>
            <a:ext cx="2234308" cy="20242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000" kern="1200" noProof="1"/>
              <a:t>MARTHA JEANET CASTILLO RAMIREZ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40661" y="2718689"/>
            <a:ext cx="2239662" cy="26966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000" kern="1200" noProof="1"/>
              <a:t>NIRTA PATRICIA CASTRO SANCHEZ</a:t>
            </a:r>
          </a:p>
        </p:txBody>
      </p:sp>
      <p:sp>
        <p:nvSpPr>
          <p:cNvPr id="9" name="Rectángulo 8"/>
          <p:cNvSpPr/>
          <p:nvPr/>
        </p:nvSpPr>
        <p:spPr>
          <a:xfrm>
            <a:off x="8012816" y="1723094"/>
            <a:ext cx="2352307" cy="321933"/>
          </a:xfrm>
          <a:prstGeom prst="rect">
            <a:avLst/>
          </a:prstGeom>
          <a:solidFill>
            <a:srgbClr val="0070C0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200" noProof="1"/>
              <a:t>COMITÉ DE CONTROL SOCIAL</a:t>
            </a:r>
            <a:endParaRPr lang="es-ES" sz="1200" kern="1200" noProof="1"/>
          </a:p>
        </p:txBody>
      </p:sp>
      <p:sp>
        <p:nvSpPr>
          <p:cNvPr id="10" name="Rectángulo 9"/>
          <p:cNvSpPr/>
          <p:nvPr/>
        </p:nvSpPr>
        <p:spPr>
          <a:xfrm>
            <a:off x="6443688" y="2155961"/>
            <a:ext cx="2766715" cy="20527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000" noProof="1"/>
              <a:t>JEANNETH ALGARRA</a:t>
            </a:r>
            <a:endParaRPr lang="es-ES" sz="1000" kern="1200" noProof="1"/>
          </a:p>
        </p:txBody>
      </p:sp>
      <p:sp>
        <p:nvSpPr>
          <p:cNvPr id="11" name="Rectángulo 10"/>
          <p:cNvSpPr/>
          <p:nvPr/>
        </p:nvSpPr>
        <p:spPr>
          <a:xfrm>
            <a:off x="9334796" y="2155961"/>
            <a:ext cx="2766715" cy="19370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000" kern="1200" noProof="1"/>
              <a:t>YACQUELINE PLAZAS RAMIREZ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6417562" y="2425939"/>
            <a:ext cx="2766715" cy="19351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000" kern="1200" noProof="1"/>
              <a:t>JESUS ANTONIO LEON BUSTAMANTE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6444121" y="2664381"/>
            <a:ext cx="2766715" cy="20141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000" kern="1200" noProof="1"/>
              <a:t>CLAUDIA YOMARA MODERA ARDILA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9336722" y="2414363"/>
            <a:ext cx="2766715" cy="20834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000" kern="1200" noProof="1"/>
              <a:t>DIANA SOL RUBIANO ZARATE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9350229" y="2670142"/>
            <a:ext cx="2766715" cy="18080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000" kern="1200" noProof="1"/>
              <a:t>NANCI DIAZ ALVARADO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5320506" y="3242546"/>
            <a:ext cx="1897710" cy="321933"/>
          </a:xfrm>
          <a:prstGeom prst="rect">
            <a:avLst/>
          </a:prstGeom>
          <a:solidFill>
            <a:srgbClr val="0070C0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200" noProof="1"/>
              <a:t>JUNTA DIRECTIVA</a:t>
            </a:r>
            <a:endParaRPr lang="es-ES" sz="1200" kern="1200" noProof="1"/>
          </a:p>
        </p:txBody>
      </p:sp>
      <p:sp>
        <p:nvSpPr>
          <p:cNvPr id="17" name="Rectángulo 16"/>
          <p:cNvSpPr/>
          <p:nvPr/>
        </p:nvSpPr>
        <p:spPr>
          <a:xfrm>
            <a:off x="2313340" y="4012291"/>
            <a:ext cx="2766715" cy="19396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800" kern="1200" noProof="1"/>
              <a:t>PRESIDENTE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2313339" y="4170437"/>
            <a:ext cx="2766715" cy="19396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000" kern="1200" noProof="1"/>
              <a:t>ANA MERCEDES VILLALBA CRISTANCHO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2320266" y="4408156"/>
            <a:ext cx="2766715" cy="19396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800" kern="1200" noProof="1"/>
              <a:t>VICEPRESIDENTE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2320265" y="4545508"/>
            <a:ext cx="2766715" cy="19396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000" kern="1200" noProof="1"/>
              <a:t>AGUSTIN CORDOBA GOMEZ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2316801" y="4784422"/>
            <a:ext cx="2766715" cy="19396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800" kern="1200" noProof="1"/>
              <a:t>VOCAL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2316800" y="4933354"/>
            <a:ext cx="2766715" cy="19396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000" kern="1200" noProof="1"/>
              <a:t>LUIS CARLOS MUÑOZ MUÑOZ</a:t>
            </a:r>
          </a:p>
        </p:txBody>
      </p:sp>
      <p:sp>
        <p:nvSpPr>
          <p:cNvPr id="23" name="Rectángulo 22"/>
          <p:cNvSpPr/>
          <p:nvPr/>
        </p:nvSpPr>
        <p:spPr>
          <a:xfrm>
            <a:off x="2320265" y="5330699"/>
            <a:ext cx="2766715" cy="19396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000" kern="1200" noProof="1"/>
              <a:t>MARTHA ISABEL CACERES PARRAGA</a:t>
            </a:r>
          </a:p>
        </p:txBody>
      </p:sp>
      <p:sp>
        <p:nvSpPr>
          <p:cNvPr id="26" name="Rectángulo 25"/>
          <p:cNvSpPr/>
          <p:nvPr/>
        </p:nvSpPr>
        <p:spPr>
          <a:xfrm>
            <a:off x="2313336" y="5183833"/>
            <a:ext cx="2766715" cy="14686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800" kern="1200" noProof="1"/>
              <a:t>VOCAL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2320263" y="5570494"/>
            <a:ext cx="2766715" cy="19396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800" kern="1200" noProof="1"/>
              <a:t>VOCAL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2320261" y="5732175"/>
            <a:ext cx="2766715" cy="19396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000" kern="1200" noProof="1"/>
              <a:t>JORGE HERNAN MARTINEZ MARQUEZ</a:t>
            </a:r>
          </a:p>
        </p:txBody>
      </p:sp>
      <p:sp>
        <p:nvSpPr>
          <p:cNvPr id="29" name="Rectángulo 28"/>
          <p:cNvSpPr/>
          <p:nvPr/>
        </p:nvSpPr>
        <p:spPr>
          <a:xfrm>
            <a:off x="7446538" y="4012294"/>
            <a:ext cx="2766715" cy="35210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000" kern="1200" noProof="1"/>
              <a:t>JORGE ENRIQUE SOTO PEREZ</a:t>
            </a:r>
          </a:p>
        </p:txBody>
      </p:sp>
      <p:sp>
        <p:nvSpPr>
          <p:cNvPr id="30" name="Rectángulo 29"/>
          <p:cNvSpPr/>
          <p:nvPr/>
        </p:nvSpPr>
        <p:spPr>
          <a:xfrm>
            <a:off x="7444259" y="4404695"/>
            <a:ext cx="2766715" cy="33596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000" kern="1200" noProof="1"/>
              <a:t>ANA ROSA GARCIA SANCHEZ</a:t>
            </a:r>
          </a:p>
        </p:txBody>
      </p:sp>
      <p:sp>
        <p:nvSpPr>
          <p:cNvPr id="31" name="Rectángulo 30"/>
          <p:cNvSpPr/>
          <p:nvPr/>
        </p:nvSpPr>
        <p:spPr>
          <a:xfrm>
            <a:off x="7445351" y="4797270"/>
            <a:ext cx="2766715" cy="34289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000" kern="1200" noProof="1"/>
              <a:t>LUCIA SANDOVAL ORTEGA</a:t>
            </a:r>
          </a:p>
        </p:txBody>
      </p:sp>
      <p:sp>
        <p:nvSpPr>
          <p:cNvPr id="32" name="Rectángulo 31"/>
          <p:cNvSpPr/>
          <p:nvPr/>
        </p:nvSpPr>
        <p:spPr>
          <a:xfrm>
            <a:off x="7445351" y="5183843"/>
            <a:ext cx="2766715" cy="34289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000" kern="1200" noProof="1"/>
              <a:t>HECTOR GABRIEL MONTAÑEZ ROSERO</a:t>
            </a:r>
          </a:p>
        </p:txBody>
      </p:sp>
      <p:sp>
        <p:nvSpPr>
          <p:cNvPr id="33" name="Rectángulo 32"/>
          <p:cNvSpPr/>
          <p:nvPr/>
        </p:nvSpPr>
        <p:spPr>
          <a:xfrm>
            <a:off x="7430761" y="5570486"/>
            <a:ext cx="2766715" cy="34289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000" kern="1200" noProof="1"/>
              <a:t>HERNAN OSWALDO RODRIGUEZ GARCIA</a:t>
            </a:r>
          </a:p>
        </p:txBody>
      </p:sp>
      <p:cxnSp>
        <p:nvCxnSpPr>
          <p:cNvPr id="45" name="Conector recto 44"/>
          <p:cNvCxnSpPr>
            <a:stCxn id="2" idx="2"/>
            <a:endCxn id="3" idx="0"/>
          </p:cNvCxnSpPr>
          <p:nvPr/>
        </p:nvCxnSpPr>
        <p:spPr>
          <a:xfrm flipH="1">
            <a:off x="6254369" y="588023"/>
            <a:ext cx="1705" cy="173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ector recto 57"/>
          <p:cNvCxnSpPr/>
          <p:nvPr/>
        </p:nvCxnSpPr>
        <p:spPr>
          <a:xfrm flipV="1">
            <a:off x="9188969" y="1524916"/>
            <a:ext cx="0" cy="1685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1233246" y="1524916"/>
            <a:ext cx="7936498" cy="146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ector recto 65"/>
          <p:cNvCxnSpPr>
            <a:stCxn id="3" idx="2"/>
          </p:cNvCxnSpPr>
          <p:nvPr/>
        </p:nvCxnSpPr>
        <p:spPr>
          <a:xfrm flipH="1">
            <a:off x="6254368" y="1241094"/>
            <a:ext cx="1" cy="2922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ector recto 71"/>
          <p:cNvCxnSpPr>
            <a:stCxn id="4" idx="2"/>
            <a:endCxn id="5" idx="0"/>
          </p:cNvCxnSpPr>
          <p:nvPr/>
        </p:nvCxnSpPr>
        <p:spPr>
          <a:xfrm>
            <a:off x="1233246" y="2015389"/>
            <a:ext cx="2884" cy="1016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ector recto 86"/>
          <p:cNvCxnSpPr>
            <a:endCxn id="16" idx="0"/>
          </p:cNvCxnSpPr>
          <p:nvPr/>
        </p:nvCxnSpPr>
        <p:spPr>
          <a:xfrm>
            <a:off x="6254368" y="1566779"/>
            <a:ext cx="14993" cy="16757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ector recto 88"/>
          <p:cNvCxnSpPr>
            <a:stCxn id="16" idx="2"/>
          </p:cNvCxnSpPr>
          <p:nvPr/>
        </p:nvCxnSpPr>
        <p:spPr>
          <a:xfrm flipH="1">
            <a:off x="6254368" y="3564479"/>
            <a:ext cx="14993" cy="32935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ángulo 90"/>
          <p:cNvSpPr/>
          <p:nvPr/>
        </p:nvSpPr>
        <p:spPr>
          <a:xfrm>
            <a:off x="3192890" y="1687434"/>
            <a:ext cx="1877416" cy="301912"/>
          </a:xfrm>
          <a:prstGeom prst="rect">
            <a:avLst/>
          </a:prstGeom>
          <a:solidFill>
            <a:srgbClr val="0070C0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000" kern="1200" noProof="1"/>
              <a:t>COMITÉ DE APLEACIONES</a:t>
            </a:r>
          </a:p>
        </p:txBody>
      </p:sp>
      <p:sp>
        <p:nvSpPr>
          <p:cNvPr id="92" name="Rectángulo 91"/>
          <p:cNvSpPr/>
          <p:nvPr/>
        </p:nvSpPr>
        <p:spPr>
          <a:xfrm>
            <a:off x="3016670" y="2114024"/>
            <a:ext cx="2289848" cy="26621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900" kern="1200" noProof="1"/>
              <a:t>BEATRIZ ELENA QUIJANO QUIÑONE</a:t>
            </a:r>
            <a:r>
              <a:rPr lang="es-ES" sz="900" noProof="1"/>
              <a:t>Z</a:t>
            </a:r>
            <a:endParaRPr lang="es-ES" sz="900" kern="1200" noProof="1"/>
          </a:p>
        </p:txBody>
      </p:sp>
      <p:sp>
        <p:nvSpPr>
          <p:cNvPr id="93" name="Rectángulo 92"/>
          <p:cNvSpPr/>
          <p:nvPr/>
        </p:nvSpPr>
        <p:spPr>
          <a:xfrm>
            <a:off x="3016665" y="2474402"/>
            <a:ext cx="2289852" cy="23054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900" kern="1200" noProof="1"/>
              <a:t>JOSE ALEJANDRO PALACIOS DIAZ</a:t>
            </a:r>
          </a:p>
        </p:txBody>
      </p:sp>
      <p:cxnSp>
        <p:nvCxnSpPr>
          <p:cNvPr id="96" name="Conector recto 95"/>
          <p:cNvCxnSpPr>
            <a:endCxn id="4" idx="0"/>
          </p:cNvCxnSpPr>
          <p:nvPr/>
        </p:nvCxnSpPr>
        <p:spPr>
          <a:xfrm>
            <a:off x="1233246" y="1524916"/>
            <a:ext cx="0" cy="1685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onector recto 111"/>
          <p:cNvCxnSpPr>
            <a:endCxn id="91" idx="0"/>
          </p:cNvCxnSpPr>
          <p:nvPr/>
        </p:nvCxnSpPr>
        <p:spPr>
          <a:xfrm>
            <a:off x="4127673" y="1547668"/>
            <a:ext cx="3925" cy="1397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ángulo 7">
            <a:extLst>
              <a:ext uri="{FF2B5EF4-FFF2-40B4-BE49-F238E27FC236}">
                <a16:creationId xmlns:a16="http://schemas.microsoft.com/office/drawing/2014/main" id="{9F5F04C1-E42C-FF94-CE7E-F2CAE7EBFC21}"/>
              </a:ext>
            </a:extLst>
          </p:cNvPr>
          <p:cNvSpPr/>
          <p:nvPr/>
        </p:nvSpPr>
        <p:spPr>
          <a:xfrm>
            <a:off x="3039671" y="2799327"/>
            <a:ext cx="2289852" cy="23054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900" kern="1200" noProof="1"/>
              <a:t>EDINSON ACOSTA DAZA</a:t>
            </a:r>
          </a:p>
        </p:txBody>
      </p:sp>
    </p:spTree>
    <p:extLst>
      <p:ext uri="{BB962C8B-B14F-4D97-AF65-F5344CB8AC3E}">
        <p14:creationId xmlns:p14="http://schemas.microsoft.com/office/powerpoint/2010/main" val="1577836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212772" y="1342662"/>
            <a:ext cx="2326066" cy="300942"/>
          </a:xfrm>
          <a:prstGeom prst="rect">
            <a:avLst/>
          </a:prstGeom>
          <a:solidFill>
            <a:srgbClr val="0070C0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000" kern="1200" noProof="1"/>
              <a:t>COMITÉ DE RIESGO DE LIQUIDEZ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5046743" y="800284"/>
            <a:ext cx="2322285" cy="321933"/>
          </a:xfrm>
          <a:prstGeom prst="rect">
            <a:avLst/>
          </a:prstGeom>
          <a:solidFill>
            <a:srgbClr val="0070C0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200" noProof="1"/>
              <a:t>COMITES DE APOYO</a:t>
            </a:r>
            <a:endParaRPr lang="es-ES" sz="1200" kern="1200" noProof="1"/>
          </a:p>
        </p:txBody>
      </p:sp>
      <p:sp>
        <p:nvSpPr>
          <p:cNvPr id="33" name="Rectángulo 32"/>
          <p:cNvSpPr/>
          <p:nvPr/>
        </p:nvSpPr>
        <p:spPr>
          <a:xfrm>
            <a:off x="234731" y="1770928"/>
            <a:ext cx="2304107" cy="21606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900" kern="1200" noProof="1"/>
              <a:t>AGUSTIN CORDOBA GOMEZ</a:t>
            </a:r>
          </a:p>
        </p:txBody>
      </p:sp>
      <p:sp>
        <p:nvSpPr>
          <p:cNvPr id="50" name="Rectángulo 49"/>
          <p:cNvSpPr/>
          <p:nvPr/>
        </p:nvSpPr>
        <p:spPr>
          <a:xfrm>
            <a:off x="2635528" y="1344592"/>
            <a:ext cx="2326066" cy="300942"/>
          </a:xfrm>
          <a:prstGeom prst="rect">
            <a:avLst/>
          </a:prstGeom>
          <a:solidFill>
            <a:srgbClr val="0070C0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000" kern="1200" noProof="1"/>
              <a:t>COMITÉ RIEGO</a:t>
            </a:r>
          </a:p>
        </p:txBody>
      </p:sp>
      <p:sp>
        <p:nvSpPr>
          <p:cNvPr id="51" name="Rectángulo 50"/>
          <p:cNvSpPr/>
          <p:nvPr/>
        </p:nvSpPr>
        <p:spPr>
          <a:xfrm>
            <a:off x="7413058" y="1358093"/>
            <a:ext cx="2326066" cy="300942"/>
          </a:xfrm>
          <a:prstGeom prst="rect">
            <a:avLst/>
          </a:prstGeom>
          <a:solidFill>
            <a:srgbClr val="0070C0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000" kern="1200" noProof="1"/>
              <a:t>COMITÉ DE SOLIDARIDAD</a:t>
            </a:r>
          </a:p>
        </p:txBody>
      </p:sp>
      <p:sp>
        <p:nvSpPr>
          <p:cNvPr id="57" name="Rectángulo 56"/>
          <p:cNvSpPr/>
          <p:nvPr/>
        </p:nvSpPr>
        <p:spPr>
          <a:xfrm>
            <a:off x="7419577" y="1716914"/>
            <a:ext cx="2319547" cy="22763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900" kern="1200" noProof="1"/>
              <a:t>HECTOR GABRIEL MONRAÑEZ ROSERO</a:t>
            </a:r>
          </a:p>
        </p:txBody>
      </p:sp>
      <p:sp>
        <p:nvSpPr>
          <p:cNvPr id="58" name="Rectángulo 57"/>
          <p:cNvSpPr/>
          <p:nvPr/>
        </p:nvSpPr>
        <p:spPr>
          <a:xfrm>
            <a:off x="7413058" y="2042604"/>
            <a:ext cx="2326066" cy="21032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900" kern="1200" noProof="1"/>
              <a:t>JOSE ALEJANDRO PALACIOS DIAZ</a:t>
            </a:r>
          </a:p>
        </p:txBody>
      </p:sp>
      <p:sp>
        <p:nvSpPr>
          <p:cNvPr id="59" name="Rectángulo 58"/>
          <p:cNvSpPr/>
          <p:nvPr/>
        </p:nvSpPr>
        <p:spPr>
          <a:xfrm>
            <a:off x="7419577" y="2328118"/>
            <a:ext cx="2319547" cy="25130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900" noProof="1"/>
              <a:t>MARTHA LILIANA RODRIGUEZ GONZALEZ</a:t>
            </a:r>
            <a:endParaRPr lang="es-ES" sz="900" kern="1200" noProof="1"/>
          </a:p>
        </p:txBody>
      </p:sp>
      <p:sp>
        <p:nvSpPr>
          <p:cNvPr id="64" name="Rectángulo 63"/>
          <p:cNvSpPr/>
          <p:nvPr/>
        </p:nvSpPr>
        <p:spPr>
          <a:xfrm>
            <a:off x="9843382" y="1365904"/>
            <a:ext cx="2326066" cy="300942"/>
          </a:xfrm>
          <a:prstGeom prst="rect">
            <a:avLst/>
          </a:prstGeom>
          <a:solidFill>
            <a:srgbClr val="0070C0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000" kern="1200" noProof="1"/>
              <a:t>COMITÉ DE ACTIVIDADES</a:t>
            </a:r>
          </a:p>
        </p:txBody>
      </p:sp>
      <p:sp>
        <p:nvSpPr>
          <p:cNvPr id="88" name="Rectángulo 87"/>
          <p:cNvSpPr/>
          <p:nvPr/>
        </p:nvSpPr>
        <p:spPr>
          <a:xfrm>
            <a:off x="9883296" y="1693890"/>
            <a:ext cx="2258738" cy="24824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900" kern="1200" noProof="1"/>
              <a:t>ANA ROSA GARCIA SANCHEZ</a:t>
            </a:r>
          </a:p>
        </p:txBody>
      </p:sp>
      <p:sp>
        <p:nvSpPr>
          <p:cNvPr id="89" name="Rectángulo 88"/>
          <p:cNvSpPr/>
          <p:nvPr/>
        </p:nvSpPr>
        <p:spPr>
          <a:xfrm>
            <a:off x="9900219" y="2042604"/>
            <a:ext cx="2241814" cy="18473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900" noProof="1"/>
              <a:t>SONIA MILENA JIMENEZ VIEDA</a:t>
            </a:r>
            <a:endParaRPr lang="es-ES" sz="900" kern="1200" noProof="1"/>
          </a:p>
        </p:txBody>
      </p:sp>
      <p:sp>
        <p:nvSpPr>
          <p:cNvPr id="91" name="Rectángulo 90"/>
          <p:cNvSpPr/>
          <p:nvPr/>
        </p:nvSpPr>
        <p:spPr>
          <a:xfrm>
            <a:off x="5060243" y="3028538"/>
            <a:ext cx="2322285" cy="321933"/>
          </a:xfrm>
          <a:prstGeom prst="rect">
            <a:avLst/>
          </a:prstGeom>
          <a:solidFill>
            <a:srgbClr val="0070C0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200" kern="1200" noProof="1"/>
              <a:t>GERENTE</a:t>
            </a:r>
          </a:p>
        </p:txBody>
      </p:sp>
      <p:sp>
        <p:nvSpPr>
          <p:cNvPr id="92" name="Rectángulo 91"/>
          <p:cNvSpPr/>
          <p:nvPr/>
        </p:nvSpPr>
        <p:spPr>
          <a:xfrm>
            <a:off x="4989710" y="3500741"/>
            <a:ext cx="2444857" cy="215938"/>
          </a:xfrm>
          <a:prstGeom prst="rect">
            <a:avLst/>
          </a:prstGeom>
          <a:solidFill>
            <a:srgbClr val="7030A0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900" kern="1200" noProof="1"/>
              <a:t>JORGE ELIECER VARGAS BRAVO</a:t>
            </a:r>
          </a:p>
        </p:txBody>
      </p:sp>
      <p:sp>
        <p:nvSpPr>
          <p:cNvPr id="93" name="Rectángulo 92"/>
          <p:cNvSpPr/>
          <p:nvPr/>
        </p:nvSpPr>
        <p:spPr>
          <a:xfrm>
            <a:off x="6148525" y="4405435"/>
            <a:ext cx="2326066" cy="300942"/>
          </a:xfrm>
          <a:prstGeom prst="rect">
            <a:avLst/>
          </a:prstGeom>
          <a:solidFill>
            <a:srgbClr val="0070C0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000" kern="1200" noProof="1"/>
              <a:t>CONTADOR</a:t>
            </a:r>
          </a:p>
        </p:txBody>
      </p:sp>
      <p:sp>
        <p:nvSpPr>
          <p:cNvPr id="95" name="Rectángulo 94"/>
          <p:cNvSpPr/>
          <p:nvPr/>
        </p:nvSpPr>
        <p:spPr>
          <a:xfrm>
            <a:off x="6004864" y="4917569"/>
            <a:ext cx="2583549" cy="209067"/>
          </a:xfrm>
          <a:prstGeom prst="rect">
            <a:avLst/>
          </a:prstGeom>
          <a:solidFill>
            <a:srgbClr val="7030A0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900" kern="1200" noProof="1"/>
              <a:t>ORLANDO ANTONIO GONZALEZ RONCANCIO</a:t>
            </a:r>
          </a:p>
        </p:txBody>
      </p:sp>
      <p:sp>
        <p:nvSpPr>
          <p:cNvPr id="96" name="Rectángulo 95"/>
          <p:cNvSpPr/>
          <p:nvPr/>
        </p:nvSpPr>
        <p:spPr>
          <a:xfrm>
            <a:off x="8905230" y="4407361"/>
            <a:ext cx="2326066" cy="300942"/>
          </a:xfrm>
          <a:prstGeom prst="rect">
            <a:avLst/>
          </a:prstGeom>
          <a:solidFill>
            <a:srgbClr val="0070C0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000" noProof="1"/>
              <a:t>AUXILIAR OPERATIVO Y DE CARTERA</a:t>
            </a:r>
            <a:endParaRPr lang="es-ES" sz="1000" kern="1200" noProof="1"/>
          </a:p>
        </p:txBody>
      </p:sp>
      <p:sp>
        <p:nvSpPr>
          <p:cNvPr id="97" name="Rectángulo 96"/>
          <p:cNvSpPr/>
          <p:nvPr/>
        </p:nvSpPr>
        <p:spPr>
          <a:xfrm>
            <a:off x="8784720" y="4901089"/>
            <a:ext cx="2583549" cy="193515"/>
          </a:xfrm>
          <a:prstGeom prst="rect">
            <a:avLst/>
          </a:prstGeom>
          <a:solidFill>
            <a:srgbClr val="7030A0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900" kern="1200" noProof="1"/>
              <a:t>JENY MILENA RAMIREZ RAMIREZ</a:t>
            </a:r>
          </a:p>
        </p:txBody>
      </p:sp>
      <p:sp>
        <p:nvSpPr>
          <p:cNvPr id="98" name="Rectángulo 97"/>
          <p:cNvSpPr/>
          <p:nvPr/>
        </p:nvSpPr>
        <p:spPr>
          <a:xfrm>
            <a:off x="3443903" y="4409288"/>
            <a:ext cx="2326066" cy="300942"/>
          </a:xfrm>
          <a:prstGeom prst="rect">
            <a:avLst/>
          </a:prstGeom>
          <a:solidFill>
            <a:srgbClr val="0070C0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000" noProof="1"/>
              <a:t>SECRETARIA</a:t>
            </a:r>
            <a:endParaRPr lang="es-ES" sz="1000" kern="1200" noProof="1"/>
          </a:p>
        </p:txBody>
      </p:sp>
      <p:sp>
        <p:nvSpPr>
          <p:cNvPr id="99" name="Rectángulo 98"/>
          <p:cNvSpPr/>
          <p:nvPr/>
        </p:nvSpPr>
        <p:spPr>
          <a:xfrm>
            <a:off x="3298317" y="4917569"/>
            <a:ext cx="2583549" cy="190097"/>
          </a:xfrm>
          <a:prstGeom prst="rect">
            <a:avLst/>
          </a:prstGeom>
          <a:solidFill>
            <a:srgbClr val="7030A0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900" kern="1200" noProof="1"/>
              <a:t>LEIDI ALEXANDRA RAMIREZ MONTOYA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702642" y="4411218"/>
            <a:ext cx="2326066" cy="300942"/>
          </a:xfrm>
          <a:prstGeom prst="rect">
            <a:avLst/>
          </a:prstGeom>
          <a:solidFill>
            <a:srgbClr val="0070C0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000" kern="1200" noProof="1"/>
              <a:t>AUXILIAR DE OFICINA</a:t>
            </a:r>
          </a:p>
        </p:txBody>
      </p:sp>
      <p:sp>
        <p:nvSpPr>
          <p:cNvPr id="101" name="Rectángulo 100"/>
          <p:cNvSpPr/>
          <p:nvPr/>
        </p:nvSpPr>
        <p:spPr>
          <a:xfrm>
            <a:off x="568622" y="4901089"/>
            <a:ext cx="2583549" cy="206577"/>
          </a:xfrm>
          <a:prstGeom prst="rect">
            <a:avLst/>
          </a:prstGeom>
          <a:solidFill>
            <a:srgbClr val="7030A0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900" kern="1200" noProof="1"/>
              <a:t>CESAR GIOVANNY PUENTES SERRATO</a:t>
            </a:r>
          </a:p>
        </p:txBody>
      </p:sp>
      <p:cxnSp>
        <p:nvCxnSpPr>
          <p:cNvPr id="9" name="Conector recto 8"/>
          <p:cNvCxnSpPr>
            <a:stCxn id="16" idx="0"/>
          </p:cNvCxnSpPr>
          <p:nvPr/>
        </p:nvCxnSpPr>
        <p:spPr>
          <a:xfrm flipH="1" flipV="1">
            <a:off x="6204761" y="-40393"/>
            <a:ext cx="3125" cy="8406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ángulo 41"/>
          <p:cNvSpPr/>
          <p:nvPr/>
        </p:nvSpPr>
        <p:spPr>
          <a:xfrm>
            <a:off x="237231" y="2073228"/>
            <a:ext cx="2304107" cy="21606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900" kern="1200" noProof="1"/>
              <a:t>NANCY CUBILLOS PEREZ</a:t>
            </a:r>
          </a:p>
        </p:txBody>
      </p:sp>
      <p:sp>
        <p:nvSpPr>
          <p:cNvPr id="44" name="Rectángulo 43"/>
          <p:cNvSpPr/>
          <p:nvPr/>
        </p:nvSpPr>
        <p:spPr>
          <a:xfrm>
            <a:off x="2650637" y="1788418"/>
            <a:ext cx="2304107" cy="21606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900" noProof="1"/>
              <a:t>JORGE HERNAN MARTINEZ MARQUEZ</a:t>
            </a:r>
            <a:endParaRPr lang="es-ES" sz="900" kern="1200" noProof="1"/>
          </a:p>
        </p:txBody>
      </p:sp>
      <p:sp>
        <p:nvSpPr>
          <p:cNvPr id="45" name="Rectángulo 44"/>
          <p:cNvSpPr/>
          <p:nvPr/>
        </p:nvSpPr>
        <p:spPr>
          <a:xfrm>
            <a:off x="2668127" y="2090718"/>
            <a:ext cx="2304107" cy="21606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900" noProof="1"/>
              <a:t>NESTOR GIOVANNY CIFUENTES AGUIRRE</a:t>
            </a:r>
            <a:endParaRPr lang="es-ES" sz="900" kern="1200" noProof="1"/>
          </a:p>
        </p:txBody>
      </p:sp>
      <p:sp>
        <p:nvSpPr>
          <p:cNvPr id="46" name="Rectángulo 45"/>
          <p:cNvSpPr/>
          <p:nvPr/>
        </p:nvSpPr>
        <p:spPr>
          <a:xfrm>
            <a:off x="2700609" y="2393019"/>
            <a:ext cx="2304107" cy="21606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900" kern="1200" noProof="1"/>
              <a:t>JULIO ALBERTO BENAVIDES UMBARILA</a:t>
            </a:r>
          </a:p>
        </p:txBody>
      </p:sp>
      <p:cxnSp>
        <p:nvCxnSpPr>
          <p:cNvPr id="12" name="Conector recto 11"/>
          <p:cNvCxnSpPr>
            <a:stCxn id="16" idx="2"/>
            <a:endCxn id="91" idx="0"/>
          </p:cNvCxnSpPr>
          <p:nvPr/>
        </p:nvCxnSpPr>
        <p:spPr>
          <a:xfrm>
            <a:off x="6207886" y="1122217"/>
            <a:ext cx="13500" cy="19063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/>
          <p:cNvCxnSpPr>
            <a:stCxn id="91" idx="1"/>
          </p:cNvCxnSpPr>
          <p:nvPr/>
        </p:nvCxnSpPr>
        <p:spPr>
          <a:xfrm flipH="1">
            <a:off x="1858780" y="3189505"/>
            <a:ext cx="3201463" cy="158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/>
          <p:cNvCxnSpPr>
            <a:stCxn id="100" idx="0"/>
          </p:cNvCxnSpPr>
          <p:nvPr/>
        </p:nvCxnSpPr>
        <p:spPr>
          <a:xfrm flipH="1" flipV="1">
            <a:off x="1858780" y="3189505"/>
            <a:ext cx="6895" cy="12217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/>
          <p:cNvCxnSpPr/>
          <p:nvPr/>
        </p:nvCxnSpPr>
        <p:spPr>
          <a:xfrm>
            <a:off x="7377106" y="3185833"/>
            <a:ext cx="2702994" cy="33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25"/>
          <p:cNvCxnSpPr/>
          <p:nvPr/>
        </p:nvCxnSpPr>
        <p:spPr>
          <a:xfrm flipH="1">
            <a:off x="10080100" y="3100617"/>
            <a:ext cx="8231" cy="12321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30"/>
          <p:cNvCxnSpPr>
            <a:stCxn id="100" idx="3"/>
          </p:cNvCxnSpPr>
          <p:nvPr/>
        </p:nvCxnSpPr>
        <p:spPr>
          <a:xfrm flipV="1">
            <a:off x="3028708" y="4555907"/>
            <a:ext cx="378556" cy="57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34"/>
          <p:cNvCxnSpPr>
            <a:stCxn id="98" idx="3"/>
            <a:endCxn id="93" idx="1"/>
          </p:cNvCxnSpPr>
          <p:nvPr/>
        </p:nvCxnSpPr>
        <p:spPr>
          <a:xfrm flipV="1">
            <a:off x="5769969" y="4555906"/>
            <a:ext cx="378556" cy="38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cto 37"/>
          <p:cNvCxnSpPr>
            <a:stCxn id="93" idx="3"/>
            <a:endCxn id="96" idx="1"/>
          </p:cNvCxnSpPr>
          <p:nvPr/>
        </p:nvCxnSpPr>
        <p:spPr>
          <a:xfrm>
            <a:off x="8474591" y="4555906"/>
            <a:ext cx="430639" cy="19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ángulo 1">
            <a:extLst>
              <a:ext uri="{FF2B5EF4-FFF2-40B4-BE49-F238E27FC236}">
                <a16:creationId xmlns:a16="http://schemas.microsoft.com/office/drawing/2014/main" id="{0F1EEE06-C294-4DD0-4178-DFCE3E32C3B7}"/>
              </a:ext>
            </a:extLst>
          </p:cNvPr>
          <p:cNvSpPr/>
          <p:nvPr/>
        </p:nvSpPr>
        <p:spPr>
          <a:xfrm>
            <a:off x="234731" y="2380762"/>
            <a:ext cx="2301746" cy="21606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900" noProof="1"/>
              <a:t>MARTHA ISABEL CACERES PARRAGA</a:t>
            </a:r>
            <a:endParaRPr lang="es-ES" sz="900" kern="1200" noProof="1"/>
          </a:p>
        </p:txBody>
      </p:sp>
    </p:spTree>
    <p:extLst>
      <p:ext uri="{BB962C8B-B14F-4D97-AF65-F5344CB8AC3E}">
        <p14:creationId xmlns:p14="http://schemas.microsoft.com/office/powerpoint/2010/main" val="4167785264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GRAMA FEDEFENSORIA" id="{72741DB9-7024-44BC-8D21-DFE3F8702B58}" vid="{2A468E87-12B9-428D-934A-7D37DE9C7EE7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0A562F9-1426-469A-842D-A8882B635EA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ORGANIGRAMA FEDEFENSORIA</Template>
  <TotalTime>0</TotalTime>
  <Words>188</Words>
  <Application>Microsoft Office PowerPoint</Application>
  <PresentationFormat>Panorámica</PresentationFormat>
  <Paragraphs>59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Century Gothic</vt:lpstr>
      <vt:lpstr>Wingdings 3</vt:lpstr>
      <vt:lpstr>Espiral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2017-07-10T14:15:03Z</dcterms:created>
  <dcterms:modified xsi:type="dcterms:W3CDTF">2024-02-09T14:56:41Z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TC040010539991</vt:lpwstr>
  </property>
</Properties>
</file>